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B6B02-718C-4DE8-ABBA-B6C2CFFADE52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78AF-E123-451B-9C76-6FA487775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60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765175"/>
            <a:ext cx="1539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5805488"/>
            <a:ext cx="9144000" cy="1074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527425" y="5445125"/>
            <a:ext cx="1874838" cy="287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402263" y="5445125"/>
            <a:ext cx="1874837" cy="287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77100" y="5445125"/>
            <a:ext cx="1874838" cy="287338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3933057"/>
            <a:ext cx="5112568" cy="1296144"/>
          </a:xfrm>
        </p:spPr>
        <p:txBody>
          <a:bodyPr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fr-BE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7425" y="1844675"/>
            <a:ext cx="1874838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402263" y="1844675"/>
            <a:ext cx="1874837" cy="288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77100" y="1844675"/>
            <a:ext cx="1874838" cy="288925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361950"/>
            <a:ext cx="2051050" cy="100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3338"/>
            <a:ext cx="1403350" cy="360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/>
          </a:p>
        </p:txBody>
      </p:sp>
      <p:sp>
        <p:nvSpPr>
          <p:cNvPr id="14" name="Rectangle 13"/>
          <p:cNvSpPr/>
          <p:nvPr/>
        </p:nvSpPr>
        <p:spPr>
          <a:xfrm>
            <a:off x="4067175" y="6383338"/>
            <a:ext cx="4105275" cy="360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50" y="6381750"/>
            <a:ext cx="533400" cy="3603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476375" y="0"/>
            <a:ext cx="72104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443038" y="1557338"/>
            <a:ext cx="72104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750" y="6381750"/>
            <a:ext cx="869950" cy="3603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AA309A6D-C09C-4548-B29A-6CF363A7E532}" type="datetimeFigureOut">
              <a:rPr lang="fr-FR" smtClean="0"/>
              <a:t>09/11/2015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175" y="6381750"/>
            <a:ext cx="4105275" cy="360363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692150"/>
            <a:ext cx="468313" cy="360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8313" y="692150"/>
            <a:ext cx="466725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35038" y="692150"/>
            <a:ext cx="468312" cy="360363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76375" y="6381750"/>
            <a:ext cx="2519363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/>
              <a:t>Institut Mines-Télécom</a:t>
            </a:r>
          </a:p>
        </p:txBody>
      </p:sp>
      <p:pic>
        <p:nvPicPr>
          <p:cNvPr id="1037" name="Image 1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60420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6D5047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─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e.es/alacarta/videos/telediario/adictos-trabajo-vacaciones/1182420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 err="1" smtClean="0"/>
              <a:t>Conocernos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010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3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4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hlinkClick r:id="rId2"/>
              </a:rPr>
              <a:t>Adicción</a:t>
            </a:r>
            <a:r>
              <a:rPr lang="fr-FR" dirty="0" smtClean="0">
                <a:hlinkClick r:id="rId2"/>
              </a:rPr>
              <a:t> al </a:t>
            </a:r>
            <a:r>
              <a:rPr lang="fr-FR" dirty="0" err="1" smtClean="0">
                <a:hlinkClick r:id="rId2"/>
              </a:rPr>
              <a:t>trabajo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628800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Adictos al trabajo en vacaciones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El </a:t>
            </a:r>
            <a:r>
              <a:rPr lang="es-ES" dirty="0"/>
              <a:t>12% de los trabajadores en España tienen adicción al trabajo. No desconectan ni en vacaciones. Las nuevas tecnologías y las redes sociales han complicado la situación al hacer más </a:t>
            </a:r>
            <a:r>
              <a:rPr lang="es-ES" dirty="0" err="1"/>
              <a:t>dificil</a:t>
            </a:r>
            <a:r>
              <a:rPr lang="es-ES" dirty="0"/>
              <a:t> que se desconecte.</a:t>
            </a:r>
          </a:p>
        </p:txBody>
      </p:sp>
    </p:spTree>
    <p:extLst>
      <p:ext uri="{BB962C8B-B14F-4D97-AF65-F5344CB8AC3E}">
        <p14:creationId xmlns:p14="http://schemas.microsoft.com/office/powerpoint/2010/main" val="423932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02 testimonio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1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129</TotalTime>
  <Words>47</Words>
  <Application>Microsoft Office PowerPoint</Application>
  <PresentationFormat>Affichage à l'écran (4:3)</PresentationFormat>
  <Paragraphs>5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Thème1</vt:lpstr>
      <vt:lpstr>Conocernos</vt:lpstr>
      <vt:lpstr>Présentation PowerPoint</vt:lpstr>
      <vt:lpstr>Présentation PowerPoint</vt:lpstr>
      <vt:lpstr>Adicción al trabajo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Conocernos</dc:title>
  <dc:creator>Maria-Teresa Guilbert</dc:creator>
  <cp:lastModifiedBy>Utilisateur Windows</cp:lastModifiedBy>
  <cp:revision>12</cp:revision>
  <dcterms:created xsi:type="dcterms:W3CDTF">2015-11-03T10:16:44Z</dcterms:created>
  <dcterms:modified xsi:type="dcterms:W3CDTF">2015-11-09T14:17:22Z</dcterms:modified>
</cp:coreProperties>
</file>